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61" r:id="rId16"/>
    <p:sldId id="262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6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44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8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6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60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99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12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80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36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08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66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E3117-A855-4D16-BF0E-4B255CF15D5A}" type="datetimeFigureOut">
              <a:rPr lang="de-DE" smtClean="0"/>
              <a:t>15.10.2023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D7D7-9F42-439C-A228-1208A6B2A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30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8814" y="631912"/>
            <a:ext cx="9144000" cy="2387600"/>
          </a:xfrm>
        </p:spPr>
        <p:txBody>
          <a:bodyPr/>
          <a:lstStyle/>
          <a:p>
            <a:r>
              <a:rPr lang="de-DE" dirty="0" smtClean="0"/>
              <a:t>Ausbildung zum Brandschutzbeauftragten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600" u="sng" dirty="0" smtClean="0">
                <a:solidFill>
                  <a:srgbClr val="0070C0"/>
                </a:solidFill>
              </a:rPr>
              <a:t>Thema:</a:t>
            </a:r>
            <a:r>
              <a:rPr lang="de-DE" sz="2600" dirty="0" smtClean="0">
                <a:solidFill>
                  <a:srgbClr val="0070C0"/>
                </a:solidFill>
              </a:rPr>
              <a:t> Musterthema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pPr algn="l"/>
            <a:r>
              <a:rPr lang="de-DE" dirty="0" smtClean="0">
                <a:solidFill>
                  <a:srgbClr val="002060"/>
                </a:solidFill>
              </a:rPr>
              <a:t>Referent: Hans Mustermann		Schulungsort, Datum: Musterstadt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8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UVV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761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362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43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54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44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196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die Aufmerksamkeit</a:t>
            </a:r>
            <a:endParaRPr lang="de-DE" dirty="0"/>
          </a:p>
        </p:txBody>
      </p:sp>
      <p:pic>
        <p:nvPicPr>
          <p:cNvPr id="4" name="Picture 6" descr="http://t2.ftcdn.net/jpg/00/20/31/43/400_F_20314330_JZmnQplVQ6rCNHcRUL0AEamyDv79va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7163">
            <a:off x="3409716" y="2324777"/>
            <a:ext cx="4231437" cy="31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531331" y="5453149"/>
            <a:ext cx="374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Musterstadt, den 01.10.2023</a:t>
            </a:r>
          </a:p>
          <a:p>
            <a:r>
              <a:rPr lang="de-DE" dirty="0" smtClean="0"/>
              <a:t>Ersteller: Hans Mustermann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32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Kurze Vorstellung zu mir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Name, Vorname</a:t>
            </a:r>
          </a:p>
          <a:p>
            <a:r>
              <a:rPr lang="de-DE" dirty="0" smtClean="0"/>
              <a:t>Firma, Adresse</a:t>
            </a:r>
          </a:p>
          <a:p>
            <a:r>
              <a:rPr lang="de-DE" dirty="0" smtClean="0"/>
              <a:t>E-Mail</a:t>
            </a:r>
          </a:p>
          <a:p>
            <a:r>
              <a:rPr lang="de-DE" dirty="0" smtClean="0"/>
              <a:t>Tel</a:t>
            </a:r>
          </a:p>
          <a:p>
            <a:r>
              <a:rPr lang="de-DE" dirty="0" smtClean="0"/>
              <a:t>Mobil</a:t>
            </a:r>
          </a:p>
          <a:p>
            <a:r>
              <a:rPr lang="de-DE" dirty="0" smtClean="0"/>
              <a:t>Meine Tätigkeit(en)</a:t>
            </a:r>
          </a:p>
          <a:p>
            <a:r>
              <a:rPr lang="de-DE" dirty="0" smtClean="0"/>
              <a:t>Sonstiges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069185" y="1970116"/>
            <a:ext cx="1695797" cy="23275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069185" y="4372495"/>
            <a:ext cx="197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 vom Referent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47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Thema: Musterthema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de-DE" dirty="0" smtClean="0"/>
              <a:t>Zeit für den Kurzvortrag:  </a:t>
            </a:r>
            <a:r>
              <a:rPr lang="de-DE" u="sng" dirty="0" smtClean="0"/>
              <a:t>xx  min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Agenda / Inhaltsverzeichnis:</a:t>
            </a:r>
          </a:p>
          <a:p>
            <a:r>
              <a:rPr lang="de-DE" dirty="0" smtClean="0"/>
              <a:t>..</a:t>
            </a:r>
          </a:p>
          <a:p>
            <a:r>
              <a:rPr lang="de-DE" dirty="0" smtClean="0"/>
              <a:t>..</a:t>
            </a:r>
          </a:p>
          <a:p>
            <a:r>
              <a:rPr lang="de-DE" dirty="0" smtClean="0"/>
              <a:t>..</a:t>
            </a:r>
          </a:p>
          <a:p>
            <a:r>
              <a:rPr lang="de-DE" dirty="0" smtClean="0"/>
              <a:t>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1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2-3 Sätze als Einleitung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447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54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1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728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31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Wirkungsweise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192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37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Ausbildung zum Brandschutzbeauftragten</vt:lpstr>
      <vt:lpstr>Kurze Vorstellung zu mir</vt:lpstr>
      <vt:lpstr>Thema: Musterthema</vt:lpstr>
      <vt:lpstr>Einleitung</vt:lpstr>
      <vt:lpstr>Hauptteil</vt:lpstr>
      <vt:lpstr>Begriff</vt:lpstr>
      <vt:lpstr>Zweck</vt:lpstr>
      <vt:lpstr>Aufbau</vt:lpstr>
      <vt:lpstr>Wirkungsweise</vt:lpstr>
      <vt:lpstr>UVV</vt:lpstr>
      <vt:lpstr>Prüfungen</vt:lpstr>
      <vt:lpstr>Grundsätze</vt:lpstr>
      <vt:lpstr>Weitere Infos</vt:lpstr>
      <vt:lpstr>Sonstiges</vt:lpstr>
      <vt:lpstr>Schluss</vt:lpstr>
      <vt:lpstr>Danke für die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Ausbildung zum Brandschutzbeauftragten</dc:title>
  <dc:creator>Stangneth Andreas</dc:creator>
  <cp:lastModifiedBy>Stangneth Andreas</cp:lastModifiedBy>
  <cp:revision>3</cp:revision>
  <dcterms:created xsi:type="dcterms:W3CDTF">2023-10-15T11:28:36Z</dcterms:created>
  <dcterms:modified xsi:type="dcterms:W3CDTF">2023-10-15T11:30:43Z</dcterms:modified>
</cp:coreProperties>
</file>